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1" r:id="rId5"/>
    <p:sldId id="292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9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3" r:id="rId38"/>
    <p:sldId id="294" r:id="rId39"/>
    <p:sldId id="289" r:id="rId40"/>
    <p:sldId id="29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58"/>
            <p14:sldId id="291"/>
            <p14:sldId id="292"/>
            <p14:sldId id="259"/>
            <p14:sldId id="261"/>
            <p14:sldId id="260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4D9E"/>
    <a:srgbClr val="FCAF00"/>
    <a:srgbClr val="FFFFFF"/>
    <a:srgbClr val="008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78"/>
    <p:restoredTop sz="94720"/>
  </p:normalViewPr>
  <p:slideViewPr>
    <p:cSldViewPr snapToGrid="0">
      <p:cViewPr varScale="1">
        <p:scale>
          <a:sx n="211" d="100"/>
          <a:sy n="211" d="100"/>
        </p:scale>
        <p:origin x="14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16/01/2025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16/01/2025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16/01/2025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hard-wood-aa647188/" TargetMode="External"/><Relationship Id="rId2" Type="http://schemas.openxmlformats.org/officeDocument/2006/relationships/hyperlink" Target="https://www.liverpool.ac.uk/people/hannah-vine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Health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 23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What is SPHERE-PPL?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CAF00"/>
                </a:solidFill>
              </a:rPr>
              <a:t>SPatial</a:t>
            </a:r>
            <a:r>
              <a:rPr lang="en-GB" dirty="0">
                <a:solidFill>
                  <a:srgbClr val="FCAF00"/>
                </a:solidFill>
              </a:rPr>
              <a:t>, Health and Environmental Research using Probabilistic Programming Languages</a:t>
            </a:r>
          </a:p>
        </p:txBody>
      </p:sp>
      <p:pic>
        <p:nvPicPr>
          <p:cNvPr id="6" name="Picture 5" descr="A diagram of a diagram of the uk probabilistic programming community&#10;&#10;Description automatically generated">
            <a:extLst>
              <a:ext uri="{FF2B5EF4-FFF2-40B4-BE49-F238E27FC236}">
                <a16:creationId xmlns:a16="http://schemas.microsoft.com/office/drawing/2014/main" id="{6EDEF028-139C-B38C-E332-7C77436D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652" y="1825625"/>
            <a:ext cx="4930695" cy="4351338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health.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256033"/>
              </p:ext>
            </p:extLst>
          </p:nvPr>
        </p:nvGraphicFramePr>
        <p:xfrm>
          <a:off x="838200" y="1825624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Hannah Rose </a:t>
                      </a:r>
                      <a:r>
                        <a:rPr lang="en-GB" sz="1800" b="1" i="0" kern="1200" dirty="0" err="1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Vineer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 of Liverpool &amp; VBD Hub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Richard Wood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BNSSG ICB &amp; University of Bath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474156-F6F5-C716-B4CF-6AD27241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561315"/>
            <a:ext cx="1698723" cy="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HS BNSSG ICB">
            <a:extLst>
              <a:ext uri="{FF2B5EF4-FFF2-40B4-BE49-F238E27FC236}">
                <a16:creationId xmlns:a16="http://schemas.microsoft.com/office/drawing/2014/main" id="{4264BD1A-8B6D-1561-CC4E-5D966CF9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2" y="3190663"/>
            <a:ext cx="1300020" cy="4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Challenges in Health Policy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challenges in Health Policy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0A206C1-9EDA-88ED-937C-58927A451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110065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Josh Tyler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Github Repo, that can be cloned, edited and then collated by contest organisers, using our Forecasting AggregatoR App (FARA).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Challenges in Health &amp;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2080095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7B9A53BE-E9D0-7341-16EC-46DDA3544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F01A-823C-39B8-FAB1-924C67AC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D206-8412-7F9E-560B-05592917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 err="1"/>
              <a:t>WiFi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B80B3-1FB6-A20B-9F4A-F95C8D5F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2A7AF5-686D-DD65-24CE-438121B1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Network: Turing Guest</a:t>
            </a:r>
          </a:p>
          <a:p>
            <a:pPr marL="0" indent="0">
              <a:buNone/>
            </a:pPr>
            <a:r>
              <a:rPr lang="en-GB" dirty="0"/>
              <a:t>Password: clicking seventh void compiled</a:t>
            </a:r>
          </a:p>
          <a:p>
            <a:pPr marL="0" indent="0">
              <a:buNone/>
            </a:pPr>
            <a:r>
              <a:rPr lang="en-GB" dirty="0"/>
              <a:t>(Password contains spaces)</a:t>
            </a:r>
          </a:p>
        </p:txBody>
      </p:sp>
    </p:spTree>
    <p:extLst>
      <p:ext uri="{BB962C8B-B14F-4D97-AF65-F5344CB8AC3E}">
        <p14:creationId xmlns:p14="http://schemas.microsoft.com/office/powerpoint/2010/main" val="3295072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hlinkClick r:id="rId2"/>
              </a:rPr>
              <a:t>www.sphere-ppl.org</a:t>
            </a:r>
            <a:r>
              <a:rPr lang="en-GB" dirty="0"/>
              <a:t> or email the team at </a:t>
            </a:r>
            <a:r>
              <a:rPr lang="en-GB" b="0" i="0" u="sng" dirty="0">
                <a:effectLst/>
                <a:latin typeface="Source Sans Pro" panose="020B0503030403020204" pitchFamily="34" charset="0"/>
                <a:hlinkClick r:id="rId3"/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dirty="0">
              <a:solidFill>
                <a:srgbClr val="00BB64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F781-CFC8-BCFC-FE02-4F17ABDD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C25-351B-C775-962E-5CE4518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0F0F-E9F3-8C5B-C583-9DD2A771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0593E41-6AF4-499E-2DD4-B00E34134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798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9:30-10:00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Arrivals &amp;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6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10:00-10:15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Introduction from the SPHERE-PPL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Meet the team and an introduction to the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10:15-10:40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Keynote 1 - </a:t>
                      </a:r>
                      <a:r>
                        <a:rPr lang="en-GB" u="sng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Hannah Rose Vineer</a:t>
                      </a:r>
                      <a:endParaRPr lang="en-GB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9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10:40-11:00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Keynote 2 - 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Richard Wood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Insights from Modelling &amp; Analytics within the NHS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0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11:00-11:30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5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11:30-12:15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Identifying key challenges in health policy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03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12:15-12:45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2-minute presentations on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12:45-13:45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96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6C3-3078-D780-A789-9F9E46B4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7CBD-20AD-5314-96E5-4CE41757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02B1C4ED-DE66-99F3-4F66-C0112D708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082323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8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1982</Words>
  <Application>Microsoft Macintosh PowerPoint</Application>
  <PresentationFormat>Widescreen</PresentationFormat>
  <Paragraphs>281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Arial</vt:lpstr>
      <vt:lpstr>Courier New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Facilities &amp; Accessibility</vt:lpstr>
      <vt:lpstr>WiFi</vt:lpstr>
      <vt:lpstr>Mural</vt:lpstr>
      <vt:lpstr>Code of Conduct</vt:lpstr>
      <vt:lpstr>Agenda</vt:lpstr>
      <vt:lpstr>Agenda</vt:lpstr>
      <vt:lpstr>Introduction from the SPHERE-PPL Team</vt:lpstr>
      <vt:lpstr>What is SPHERE-PPL?</vt:lpstr>
      <vt:lpstr>Outcomes of the Day</vt:lpstr>
      <vt:lpstr>Keynotes</vt:lpstr>
      <vt:lpstr>Keynotes</vt:lpstr>
      <vt:lpstr>Coffee Break</vt:lpstr>
      <vt:lpstr>Activity 1 - Identifying Key Challenges in Health Policy</vt:lpstr>
      <vt:lpstr>How its going to work!</vt:lpstr>
      <vt:lpstr>Activity 1 – Group Feedback</vt:lpstr>
      <vt:lpstr>Lunch Break</vt:lpstr>
      <vt:lpstr>Welcome Back!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Challenges in Health &amp; Policy</vt:lpstr>
      <vt:lpstr>Activity 2 – Group Feedback</vt:lpstr>
      <vt:lpstr>Coffee Break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Josh Tyler</cp:lastModifiedBy>
  <cp:revision>36</cp:revision>
  <dcterms:created xsi:type="dcterms:W3CDTF">2025-01-07T08:59:03Z</dcterms:created>
  <dcterms:modified xsi:type="dcterms:W3CDTF">2025-01-16T11:47:29Z</dcterms:modified>
</cp:coreProperties>
</file>